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380" r:id="rId2"/>
    <p:sldId id="423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2/6/2023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11772" y="667334"/>
            <a:ext cx="3184570" cy="3199051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866385"/>
            <a:ext cx="2534856" cy="297998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51201" y="1501426"/>
            <a:ext cx="5643792" cy="37704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三年級同學修科指引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4168286" y="5567054"/>
            <a:ext cx="454942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/>
              <a:t>125</a:t>
            </a:r>
            <a:r>
              <a:rPr lang="zh-TW" altLang="en-US" sz="2600"/>
              <a:t>學分</a:t>
            </a:r>
            <a:r>
              <a:rPr lang="zh-TW" altLang="en-US" sz="2600" dirty="0"/>
              <a:t>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66FEFF7-1F8F-534A-8EB7-46E616A71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730" y="3943421"/>
            <a:ext cx="1076271" cy="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3D10B2-8F70-4880-AF69-F62369124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28067"/>
              </p:ext>
            </p:extLst>
          </p:nvPr>
        </p:nvGraphicFramePr>
        <p:xfrm>
          <a:off x="528739" y="92279"/>
          <a:ext cx="6348888" cy="643451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1312">
                  <a:extLst>
                    <a:ext uri="{9D8B030D-6E8A-4147-A177-3AD203B41FA5}">
                      <a16:colId xmlns:a16="http://schemas.microsoft.com/office/drawing/2014/main" val="1758619390"/>
                    </a:ext>
                  </a:extLst>
                </a:gridCol>
                <a:gridCol w="521315">
                  <a:extLst>
                    <a:ext uri="{9D8B030D-6E8A-4147-A177-3AD203B41FA5}">
                      <a16:colId xmlns:a16="http://schemas.microsoft.com/office/drawing/2014/main" val="2411418201"/>
                    </a:ext>
                  </a:extLst>
                </a:gridCol>
                <a:gridCol w="4065005">
                  <a:extLst>
                    <a:ext uri="{9D8B030D-6E8A-4147-A177-3AD203B41FA5}">
                      <a16:colId xmlns:a16="http://schemas.microsoft.com/office/drawing/2014/main" val="3538842329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4241227567"/>
                    </a:ext>
                  </a:extLst>
                </a:gridCol>
              </a:tblGrid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Third Year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05292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21603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8146"/>
                  </a:ext>
                </a:extLst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51467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66889"/>
                  </a:ext>
                </a:extLst>
              </a:tr>
              <a:tr h="194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(Choose 6 credits according to your chosen concentration)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6244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HK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 Concentration</a:t>
                      </a:r>
                      <a:endParaRPr lang="zh-TW" altLang="zh-HK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9636"/>
                  </a:ext>
                </a:extLst>
              </a:tr>
              <a:tr h="19904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Economy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7147"/>
                  </a:ext>
                </a:extLst>
              </a:tr>
              <a:tr h="227679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Enterprise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9152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Poverty, Social Policy and Social Innovation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49530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 Concentration </a:t>
                      </a:r>
                      <a:endParaRPr lang="zh-TW" altLang="zh-HK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75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and Innovative Cities in the Contemporary World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767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 Culture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813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71385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 Culture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00902"/>
                  </a:ext>
                </a:extLst>
              </a:tr>
              <a:tr h="202926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</a:t>
                      </a: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Elective Courses* </a:t>
                      </a: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5317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787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Education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2735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0158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045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Deviance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495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Love, Family and Kinship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887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910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Religion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5355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Development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33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Relation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2613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Migration and Mobility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452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904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Change and Modernity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8755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154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9637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altLang="en-US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3212"/>
                  </a:ext>
                </a:extLst>
              </a:tr>
              <a:tr h="154680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172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CFD0F791-0693-460B-ABA0-6DE59DBD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7" y="6520094"/>
            <a:ext cx="4079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5813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4290</TotalTime>
  <Words>284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619</cp:revision>
  <cp:lastPrinted>2021-04-08T10:58:27Z</cp:lastPrinted>
  <dcterms:created xsi:type="dcterms:W3CDTF">2016-10-28T05:26:25Z</dcterms:created>
  <dcterms:modified xsi:type="dcterms:W3CDTF">2023-06-02T07:43:44Z</dcterms:modified>
</cp:coreProperties>
</file>